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9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8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262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862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14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371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733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549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41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7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25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6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47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68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8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57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1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8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528354"/>
            <a:ext cx="6815669" cy="1972491"/>
          </a:xfrm>
        </p:spPr>
        <p:txBody>
          <a:bodyPr/>
          <a:lstStyle/>
          <a:p>
            <a:r>
              <a:rPr lang="es-AR" sz="3200" dirty="0" smtClean="0">
                <a:latin typeface="Broadway" panose="04040905080B02020502" pitchFamily="82" charset="0"/>
              </a:rPr>
              <a:t>¡FELICITACIONES FAMILIAS POR LAS HERMOSAS BANDERAS QUE REALIZARON!!!</a:t>
            </a:r>
            <a:endParaRPr lang="en-US" sz="3200" dirty="0">
              <a:latin typeface="Broadway" panose="04040905080B020205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500845"/>
            <a:ext cx="6815669" cy="1477554"/>
          </a:xfrm>
        </p:spPr>
        <p:txBody>
          <a:bodyPr>
            <a:noAutofit/>
          </a:bodyPr>
          <a:lstStyle/>
          <a:p>
            <a:r>
              <a:rPr lang="es-AR" sz="3200" dirty="0" smtClean="0">
                <a:latin typeface="Broadway" panose="04040905080B02020502" pitchFamily="82" charset="0"/>
              </a:rPr>
              <a:t>“MAÑANA PUEDEN EXPONERLAS EN LAS VENTANAS O PUERTAS PARA EMBELLECER EL HOGAR</a:t>
            </a:r>
            <a:endParaRPr lang="en-US" sz="32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79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8872">
        <p15:prstTrans prst="curtains"/>
      </p:transition>
    </mc:Choice>
    <mc:Fallback>
      <p:transition spd="slow" advTm="88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FAMILIAS DE SALA DE 5</a:t>
            </a:r>
            <a:br>
              <a:rPr lang="es-AR" dirty="0" smtClean="0"/>
            </a:br>
            <a:r>
              <a:rPr lang="es-AR" dirty="0" smtClean="0"/>
              <a:t>“JARDÍN DE INFANTES”</a:t>
            </a: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34" y="2557463"/>
            <a:ext cx="5930537" cy="3582080"/>
          </a:xfrm>
        </p:spPr>
      </p:pic>
    </p:spTree>
    <p:extLst>
      <p:ext uri="{BB962C8B-B14F-4D97-AF65-F5344CB8AC3E}">
        <p14:creationId xmlns:p14="http://schemas.microsoft.com/office/powerpoint/2010/main" val="98170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596">
        <p:blinds dir="vert"/>
      </p:transition>
    </mc:Choice>
    <mc:Fallback>
      <p:transition spd="slow" advTm="9596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¡HERMOSAS LAS PRODUCCIONES!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2557463"/>
            <a:ext cx="5225143" cy="3542891"/>
          </a:xfrm>
        </p:spPr>
      </p:pic>
    </p:spTree>
    <p:extLst>
      <p:ext uri="{BB962C8B-B14F-4D97-AF65-F5344CB8AC3E}">
        <p14:creationId xmlns:p14="http://schemas.microsoft.com/office/powerpoint/2010/main" val="326678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8468">
        <p14:vortex dir="r"/>
      </p:transition>
    </mc:Choice>
    <mc:Fallback>
      <p:transition spd="slow" advTm="84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¡MUY LINDAS LAS PRODUCCIONES!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03" y="2557463"/>
            <a:ext cx="5316583" cy="3555954"/>
          </a:xfrm>
        </p:spPr>
      </p:pic>
    </p:spTree>
    <p:extLst>
      <p:ext uri="{BB962C8B-B14F-4D97-AF65-F5344CB8AC3E}">
        <p14:creationId xmlns:p14="http://schemas.microsoft.com/office/powerpoint/2010/main" val="266718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8732">
        <p14:shred/>
      </p:transition>
    </mc:Choice>
    <mc:Fallback>
      <p:transition spd="slow" advTm="87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FAMILIAS DE SALA INTEGRADA</a:t>
            </a:r>
            <a:br>
              <a:rPr lang="es-AR" dirty="0" smtClean="0"/>
            </a:br>
            <a:r>
              <a:rPr lang="es-AR" dirty="0" smtClean="0"/>
              <a:t>“JARDÍN DE INFANTES”</a:t>
            </a:r>
            <a:endParaRPr lang="en-U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51" y="2557463"/>
            <a:ext cx="5094515" cy="3621268"/>
          </a:xfrm>
        </p:spPr>
      </p:pic>
    </p:spTree>
    <p:extLst>
      <p:ext uri="{BB962C8B-B14F-4D97-AF65-F5344CB8AC3E}">
        <p14:creationId xmlns:p14="http://schemas.microsoft.com/office/powerpoint/2010/main" val="206492904"/>
      </p:ext>
    </p:extLst>
  </p:cSld>
  <p:clrMapOvr>
    <a:masterClrMapping/>
  </p:clrMapOvr>
  <p:transition spd="slow" advTm="9839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¡PRECIOSAS LAS PRODUCCIONES!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04" y="2557463"/>
            <a:ext cx="5329646" cy="3582080"/>
          </a:xfrm>
        </p:spPr>
      </p:pic>
    </p:spTree>
    <p:extLst>
      <p:ext uri="{BB962C8B-B14F-4D97-AF65-F5344CB8AC3E}">
        <p14:creationId xmlns:p14="http://schemas.microsoft.com/office/powerpoint/2010/main" val="2172504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8489">
        <p15:prstTrans prst="wind"/>
      </p:transition>
    </mc:Choice>
    <mc:Fallback>
      <p:transition spd="slow" advTm="84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836023" y="736356"/>
            <a:ext cx="3936093" cy="2150535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  <a:latin typeface="Algerian" panose="04020705040A02060702" pitchFamily="82" charset="0"/>
              </a:rPr>
              <a:t>“GRACIAS FAMILIAS POR ACOMPAÑARNOS EN CADA PROPUESTA”</a:t>
            </a:r>
            <a:br>
              <a:rPr lang="es-AR" dirty="0" smtClean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es-AR" dirty="0" smtClean="0">
                <a:solidFill>
                  <a:schemeClr val="tx1"/>
                </a:solidFill>
                <a:latin typeface="Algerian" panose="04020705040A02060702" pitchFamily="82" charset="0"/>
              </a:rPr>
              <a:t>¡LOS QUEREMOS!</a:t>
            </a:r>
            <a:br>
              <a:rPr lang="es-AR" dirty="0" smtClean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es-AR" dirty="0" smtClean="0">
                <a:solidFill>
                  <a:schemeClr val="tx1"/>
                </a:solidFill>
                <a:latin typeface="Algerian" panose="04020705040A02060702" pitchFamily="82" charset="0"/>
              </a:rPr>
              <a:t>LAS SEÑOS DEL JARDÍN KENNEDY</a:t>
            </a:r>
            <a:endParaRPr lang="en-US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37" y="3840480"/>
            <a:ext cx="3657600" cy="2884229"/>
          </a:xfrm>
        </p:spPr>
      </p:pic>
      <p:sp>
        <p:nvSpPr>
          <p:cNvPr id="12" name="Marcador de texto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16" y="3840481"/>
            <a:ext cx="3313794" cy="288423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367" y="206827"/>
            <a:ext cx="3069770" cy="295486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500" y="418010"/>
            <a:ext cx="3710707" cy="330490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53" y="3031065"/>
            <a:ext cx="3478304" cy="323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8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648">
        <p15:prstTrans prst="airplane"/>
      </p:transition>
    </mc:Choice>
    <mc:Fallback>
      <p:transition spd="slow" advTm="106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38</TotalTime>
  <Words>57</Words>
  <Application>Microsoft Office PowerPoint</Application>
  <PresentationFormat>Panorámica</PresentationFormat>
  <Paragraphs>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Algerian</vt:lpstr>
      <vt:lpstr>Arial</vt:lpstr>
      <vt:lpstr>Broadway</vt:lpstr>
      <vt:lpstr>Garamond</vt:lpstr>
      <vt:lpstr>Orgánico</vt:lpstr>
      <vt:lpstr>¡FELICITACIONES FAMILIAS POR LAS HERMOSAS BANDERAS QUE REALIZARON!!!</vt:lpstr>
      <vt:lpstr>FAMILIAS DE SALA DE 5 “JARDÍN DE INFANTES”</vt:lpstr>
      <vt:lpstr>¡HERMOSAS LAS PRODUCCIONES!</vt:lpstr>
      <vt:lpstr>¡MUY LINDAS LAS PRODUCCIONES!</vt:lpstr>
      <vt:lpstr>FAMILIAS DE SALA INTEGRADA “JARDÍN DE INFANTES”</vt:lpstr>
      <vt:lpstr>¡PRECIOSAS LAS PRODUCCIONES!</vt:lpstr>
      <vt:lpstr>“GRACIAS FAMILIAS POR ACOMPAÑARNOS EN CADA PROPUESTA” ¡LOS QUEREMOS! LAS SEÑOS DEL JARDÍN KENNEDY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¡FELICITACIONES FAMILIAS POR LAS HERMOSAS BANDERAS QUE REALIZARON!!!</dc:title>
  <dc:creator>gabriel kobylaner</dc:creator>
  <cp:lastModifiedBy>gabriel kobylaner</cp:lastModifiedBy>
  <cp:revision>4</cp:revision>
  <dcterms:created xsi:type="dcterms:W3CDTF">2020-06-17T18:31:42Z</dcterms:created>
  <dcterms:modified xsi:type="dcterms:W3CDTF">2020-06-17T19:10:03Z</dcterms:modified>
</cp:coreProperties>
</file>