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9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106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3483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131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80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518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891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87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4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9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1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1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6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4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5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2.jpg"/><Relationship Id="rId7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6993" y="1632857"/>
            <a:ext cx="7916093" cy="3788228"/>
          </a:xfrm>
        </p:spPr>
        <p:txBody>
          <a:bodyPr>
            <a:noAutofit/>
          </a:bodyPr>
          <a:lstStyle/>
          <a:p>
            <a:r>
              <a:rPr lang="es-AR" sz="3800" dirty="0" smtClean="0"/>
              <a:t>¡FELICITACIONES FAMILIAS POR LAS HERMOSAS BANDERAS QUE REALIZARON!!!</a:t>
            </a:r>
            <a:r>
              <a:rPr lang="es-AR" sz="3800" dirty="0" smtClean="0"/>
              <a:t>                                </a:t>
            </a:r>
            <a:r>
              <a:rPr lang="es-AR" sz="3800" dirty="0" smtClean="0"/>
              <a:t>“</a:t>
            </a:r>
            <a:r>
              <a:rPr lang="es-AR" sz="3800" dirty="0" smtClean="0"/>
              <a:t>MAÑANA PUEDEN </a:t>
            </a:r>
            <a:r>
              <a:rPr lang="es-AR" sz="3800" dirty="0" smtClean="0"/>
              <a:t>EXPONERLAS EN LA VENTANAS </a:t>
            </a:r>
            <a:r>
              <a:rPr lang="es-AR" sz="3800" dirty="0"/>
              <a:t>O</a:t>
            </a:r>
            <a:r>
              <a:rPr lang="es-AR" sz="3800" dirty="0" smtClean="0"/>
              <a:t> PUERTAS </a:t>
            </a:r>
            <a:r>
              <a:rPr lang="es-AR" sz="3800" dirty="0" smtClean="0"/>
              <a:t>PARA EMBELLECER EL HOGAR”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1529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441">
        <p15:prstTrans prst="curtains"/>
      </p:transition>
    </mc:Choice>
    <mc:Fallback>
      <p:transition spd="slow" advTm="7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FAMILIAS DE SALA DE 2              “JARDÍN MATERNAL”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2495007"/>
            <a:ext cx="4781006" cy="3711304"/>
          </a:xfrm>
        </p:spPr>
      </p:pic>
    </p:spTree>
    <p:extLst>
      <p:ext uri="{BB962C8B-B14F-4D97-AF65-F5344CB8AC3E}">
        <p14:creationId xmlns:p14="http://schemas.microsoft.com/office/powerpoint/2010/main" val="75409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619">
        <p:blinds dir="vert"/>
      </p:transition>
    </mc:Choice>
    <mc:Fallback>
      <p:transition spd="slow" advTm="861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¡HERMOSAS LAS PRODUCCIONES!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4" y="2468880"/>
            <a:ext cx="5055326" cy="3696789"/>
          </a:xfrm>
        </p:spPr>
      </p:pic>
    </p:spTree>
    <p:extLst>
      <p:ext uri="{BB962C8B-B14F-4D97-AF65-F5344CB8AC3E}">
        <p14:creationId xmlns:p14="http://schemas.microsoft.com/office/powerpoint/2010/main" val="2335752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669">
        <p15:prstTrans prst="pageCurlDouble"/>
      </p:transition>
    </mc:Choice>
    <mc:Fallback>
      <p:transition spd="slow" advTm="76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FAMILIAS DE SALA DE 3                              “JARDÍN DE INFANTES”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2557463"/>
            <a:ext cx="4585063" cy="3569017"/>
          </a:xfrm>
        </p:spPr>
      </p:pic>
    </p:spTree>
    <p:extLst>
      <p:ext uri="{BB962C8B-B14F-4D97-AF65-F5344CB8AC3E}">
        <p14:creationId xmlns:p14="http://schemas.microsoft.com/office/powerpoint/2010/main" val="1358152496"/>
      </p:ext>
    </p:extLst>
  </p:cSld>
  <p:clrMapOvr>
    <a:masterClrMapping/>
  </p:clrMapOvr>
  <p:transition spd="slow" advTm="7906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¡PRECIOSAS LAS PRODUCCIONES!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2557463"/>
            <a:ext cx="4754880" cy="3621268"/>
          </a:xfrm>
        </p:spPr>
      </p:pic>
    </p:spTree>
    <p:extLst>
      <p:ext uri="{BB962C8B-B14F-4D97-AF65-F5344CB8AC3E}">
        <p14:creationId xmlns:p14="http://schemas.microsoft.com/office/powerpoint/2010/main" val="125953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8543">
        <p14:honeycomb/>
      </p:transition>
    </mc:Choice>
    <mc:Fallback>
      <p:transition spd="slow" advTm="85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FAMILIAS DE SALA DE 4 </a:t>
            </a:r>
            <a:br>
              <a:rPr lang="es-AR" dirty="0" smtClean="0"/>
            </a:br>
            <a:r>
              <a:rPr lang="es-AR" dirty="0" smtClean="0"/>
              <a:t>“JARDÍN DE INFANTES”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557463"/>
            <a:ext cx="4650377" cy="3582080"/>
          </a:xfrm>
        </p:spPr>
      </p:pic>
    </p:spTree>
    <p:extLst>
      <p:ext uri="{BB962C8B-B14F-4D97-AF65-F5344CB8AC3E}">
        <p14:creationId xmlns:p14="http://schemas.microsoft.com/office/powerpoint/2010/main" val="422429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7971">
        <p:checker/>
      </p:transition>
    </mc:Choice>
    <mc:Fallback>
      <p:transition spd="slow" advTm="797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dirty="0" smtClean="0"/>
              <a:t>¡MUY LINDAS LAS PRODUCCIONES!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2557463"/>
            <a:ext cx="4794068" cy="3569017"/>
          </a:xfrm>
        </p:spPr>
      </p:pic>
    </p:spTree>
    <p:extLst>
      <p:ext uri="{BB962C8B-B14F-4D97-AF65-F5344CB8AC3E}">
        <p14:creationId xmlns:p14="http://schemas.microsoft.com/office/powerpoint/2010/main" val="2037479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059">
        <p15:prstTrans prst="fallOver"/>
      </p:transition>
    </mc:Choice>
    <mc:Fallback>
      <p:transition spd="slow" advTm="80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 </a:t>
            </a:r>
            <a:endParaRPr lang="en-US" dirty="0"/>
          </a:p>
        </p:txBody>
      </p:sp>
      <p:pic>
        <p:nvPicPr>
          <p:cNvPr id="27" name="Marcador de posición de imagen 2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>
          <a:xfrm>
            <a:off x="470262" y="99278"/>
            <a:ext cx="3213463" cy="2046625"/>
          </a:xfrm>
        </p:spPr>
      </p:pic>
      <p:sp>
        <p:nvSpPr>
          <p:cNvPr id="21" name="Marcador de texto 20"/>
          <p:cNvSpPr>
            <a:spLocks noGrp="1"/>
          </p:cNvSpPr>
          <p:nvPr>
            <p:ph type="body" sz="half" idx="2"/>
          </p:nvPr>
        </p:nvSpPr>
        <p:spPr>
          <a:xfrm>
            <a:off x="9060781" y="1122590"/>
            <a:ext cx="2432304" cy="4350747"/>
          </a:xfrm>
        </p:spPr>
        <p:txBody>
          <a:bodyPr>
            <a:normAutofit fontScale="92500" lnSpcReduction="10000"/>
          </a:bodyPr>
          <a:lstStyle/>
          <a:p>
            <a:endParaRPr lang="es-AR" sz="2200" b="1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r>
              <a:rPr lang="es-AR" sz="2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“GRACIAS</a:t>
            </a:r>
          </a:p>
          <a:p>
            <a:r>
              <a:rPr lang="es-AR" sz="2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FAMILIAS POR </a:t>
            </a:r>
          </a:p>
          <a:p>
            <a:r>
              <a:rPr lang="es-AR" sz="2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ACOMPAÑARNOS</a:t>
            </a:r>
          </a:p>
          <a:p>
            <a:r>
              <a:rPr lang="es-AR" sz="2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EN CADA </a:t>
            </a:r>
          </a:p>
          <a:p>
            <a:r>
              <a:rPr lang="es-AR" sz="2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PROPUESTA”</a:t>
            </a:r>
          </a:p>
          <a:p>
            <a:r>
              <a:rPr lang="es-AR" sz="2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¡LOS QUEREMOS!</a:t>
            </a:r>
            <a:endParaRPr lang="es-AR" sz="2200" b="1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r>
              <a:rPr lang="es-AR" sz="2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LAS SEÑOS DEL</a:t>
            </a:r>
          </a:p>
          <a:p>
            <a:r>
              <a:rPr lang="es-AR" sz="2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JARDÍN KENNEDY</a:t>
            </a:r>
          </a:p>
          <a:p>
            <a:r>
              <a:rPr lang="es-AR" sz="2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endParaRPr lang="en-US" sz="2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51" y="99279"/>
            <a:ext cx="3409405" cy="215014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2286003"/>
            <a:ext cx="3321780" cy="207699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9" y="2286000"/>
            <a:ext cx="3597179" cy="213512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881" y="4503094"/>
            <a:ext cx="3130844" cy="212761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8" y="4503094"/>
            <a:ext cx="3422468" cy="2173009"/>
          </a:xfrm>
          <a:prstGeom prst="rect">
            <a:avLst/>
          </a:prstGeom>
        </p:spPr>
      </p:pic>
      <p:sp>
        <p:nvSpPr>
          <p:cNvPr id="35" name="AutoShape 2" descr="Manos Bandera De La Argentina, La Forma De Un Corazón. Concepto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54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45">
        <p15:prstTrans prst="airplane"/>
      </p:transition>
    </mc:Choice>
    <mc:Fallback>
      <p:transition spd="slow" advTm="100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328</TotalTime>
  <Words>84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Algerian</vt:lpstr>
      <vt:lpstr>Arial</vt:lpstr>
      <vt:lpstr>Garamond</vt:lpstr>
      <vt:lpstr>Orgánico</vt:lpstr>
      <vt:lpstr>¡FELICITACIONES FAMILIAS POR LAS HERMOSAS BANDERAS QUE REALIZARON!!!                                “MAÑANA PUEDEN EXPONERLAS EN LA VENTANAS O PUERTAS PARA EMBELLECER EL HOGAR”</vt:lpstr>
      <vt:lpstr>FAMILIAS DE SALA DE 2              “JARDÍN MATERNAL”</vt:lpstr>
      <vt:lpstr>¡HERMOSAS LAS PRODUCCIONES!</vt:lpstr>
      <vt:lpstr>FAMILIAS DE SALA DE 3                              “JARDÍN DE INFANTES”</vt:lpstr>
      <vt:lpstr>¡PRECIOSAS LAS PRODUCCIONES!</vt:lpstr>
      <vt:lpstr>FAMILIAS DE SALA DE 4  “JARDÍN DE INFANTES”</vt:lpstr>
      <vt:lpstr>¡MUY LINDAS LAS PRODUCCIONES!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FAMILIAS REALIZARON ESTAS HERMOSAS BANDERAS  PARA QUE MAÑANA PUEDAN EXPONERLAS EN LA VENTANAS O PUERTAS DEL HOGAR</dc:title>
  <dc:creator>gabriel kobylaner</dc:creator>
  <cp:lastModifiedBy>gabriel kobylaner</cp:lastModifiedBy>
  <cp:revision>14</cp:revision>
  <dcterms:created xsi:type="dcterms:W3CDTF">2020-06-17T12:41:59Z</dcterms:created>
  <dcterms:modified xsi:type="dcterms:W3CDTF">2020-06-17T18:14:11Z</dcterms:modified>
</cp:coreProperties>
</file>